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media/image3.svg" ContentType="image/svg+xml"/>
  <Override PartName="/ppt/media/image4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2" d="100"/>
          <a:sy n="62" d="100"/>
        </p:scale>
        <p:origin x="1400" y="56"/>
      </p:cViewPr>
      <p:guideLst>
        <p:guide orient="horz" pos="2154"/>
        <p:guide pos="288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57607" cy="57607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tiff>
</file>

<file path=ppt/media/image2.jpe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4.sv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svg"/><Relationship Id="rId3" Type="http://schemas.openxmlformats.org/officeDocument/2006/relationships/image" Target="../media/image4.png"/><Relationship Id="rId2" Type="http://schemas.openxmlformats.org/officeDocument/2006/relationships/image" Target="../media/image2.sv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C:\Users\genchanghsu\Desktop\2023_Ant_Hitchhiking_on_Vehicles_in_Taiwan\03_Outputs\Figures\Cases_map.tiffCases_map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36525" y="663575"/>
            <a:ext cx="5902960" cy="486156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481191" y="3760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20200905_110240"/>
          <p:cNvPicPr>
            <a:picLocks noChangeAspect="1"/>
          </p:cNvPicPr>
          <p:nvPr/>
        </p:nvPicPr>
        <p:blipFill>
          <a:blip r:embed="rId2"/>
          <a:srcRect l="9564" r="12317"/>
          <a:stretch>
            <a:fillRect/>
          </a:stretch>
        </p:blipFill>
        <p:spPr>
          <a:xfrm>
            <a:off x="6202045" y="836295"/>
            <a:ext cx="2574925" cy="1967230"/>
          </a:xfrm>
          <a:prstGeom prst="rect">
            <a:avLst/>
          </a:prstGeom>
        </p:spPr>
      </p:pic>
      <p:pic>
        <p:nvPicPr>
          <p:cNvPr id="3" name="Picture 2" descr="194307018_508000430542931_7073338348036023116_n"/>
          <p:cNvPicPr>
            <a:picLocks noChangeAspect="1"/>
          </p:cNvPicPr>
          <p:nvPr/>
        </p:nvPicPr>
        <p:blipFill>
          <a:blip r:embed="rId3"/>
          <a:srcRect t="25266" b="36952"/>
          <a:stretch>
            <a:fillRect/>
          </a:stretch>
        </p:blipFill>
        <p:spPr>
          <a:xfrm>
            <a:off x="6202045" y="3256280"/>
            <a:ext cx="2573020" cy="1957070"/>
          </a:xfrm>
          <a:prstGeom prst="rect">
            <a:avLst/>
          </a:prstGeom>
        </p:spPr>
      </p:pic>
      <p:sp>
        <p:nvSpPr>
          <p:cNvPr id="6" name="文字方塊 4"/>
          <p:cNvSpPr txBox="1"/>
          <p:nvPr/>
        </p:nvSpPr>
        <p:spPr>
          <a:xfrm>
            <a:off x="6144756" y="3760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4"/>
          <p:cNvSpPr txBox="1"/>
          <p:nvPr/>
        </p:nvSpPr>
        <p:spPr>
          <a:xfrm>
            <a:off x="6126976" y="2785822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Rectangle: Rounded Corners 21"/>
          <p:cNvSpPr/>
          <p:nvPr/>
        </p:nvSpPr>
        <p:spPr>
          <a:xfrm>
            <a:off x="1669415" y="664210"/>
            <a:ext cx="1671320" cy="2141855"/>
          </a:xfrm>
          <a:prstGeom prst="roundRect">
            <a:avLst/>
          </a:prstGeom>
          <a:solidFill>
            <a:srgbClr val="8DD3C7"/>
          </a:solidFill>
          <a:ln w="76200">
            <a:solidFill>
              <a:srgbClr val="8DD3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1"/>
          <p:cNvSpPr/>
          <p:nvPr/>
        </p:nvSpPr>
        <p:spPr>
          <a:xfrm>
            <a:off x="3811270" y="663575"/>
            <a:ext cx="1673225" cy="2143125"/>
          </a:xfrm>
          <a:prstGeom prst="roundRect">
            <a:avLst/>
          </a:prstGeom>
          <a:solidFill>
            <a:srgbClr val="DEDDA6"/>
          </a:solidFill>
          <a:ln w="76200">
            <a:solidFill>
              <a:srgbClr val="DEDD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: Rounded Corners 21"/>
          <p:cNvSpPr/>
          <p:nvPr/>
        </p:nvSpPr>
        <p:spPr>
          <a:xfrm>
            <a:off x="5955030" y="663575"/>
            <a:ext cx="1673225" cy="2136140"/>
          </a:xfrm>
          <a:prstGeom prst="roundRect">
            <a:avLst/>
          </a:prstGeom>
          <a:solidFill>
            <a:srgbClr val="FB8072"/>
          </a:solidFill>
          <a:ln w="76200">
            <a:solidFill>
              <a:srgbClr val="FB80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" name="Content Placeholder 39" descr="1448654230_city-car"/>
          <p:cNvPicPr>
            <a:picLocks noChangeAspect="1"/>
          </p:cNvPicPr>
          <p:nvPr>
            <p:ph idx="1"/>
          </p:nvPr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23335" y="4120515"/>
            <a:ext cx="1912620" cy="131826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2029460" y="812165"/>
            <a:ext cx="824865" cy="654685"/>
            <a:chOff x="1494" y="2930"/>
            <a:chExt cx="1299" cy="1031"/>
          </a:xfrm>
        </p:grpSpPr>
        <p:pic>
          <p:nvPicPr>
            <p:cNvPr id="43" name="Picture 42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80000">
              <a:off x="1494" y="3404"/>
              <a:ext cx="285" cy="230"/>
            </a:xfrm>
            <a:prstGeom prst="rect">
              <a:avLst/>
            </a:prstGeom>
          </p:spPr>
        </p:pic>
        <p:pic>
          <p:nvPicPr>
            <p:cNvPr id="44" name="Picture 43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3360000">
              <a:off x="1735" y="3006"/>
              <a:ext cx="343" cy="191"/>
            </a:xfrm>
            <a:prstGeom prst="rect">
              <a:avLst/>
            </a:prstGeom>
          </p:spPr>
        </p:pic>
        <p:pic>
          <p:nvPicPr>
            <p:cNvPr id="45" name="Picture 44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6540000">
              <a:off x="2527" y="3047"/>
              <a:ext cx="343" cy="191"/>
            </a:xfrm>
            <a:prstGeom prst="rect">
              <a:avLst/>
            </a:prstGeom>
          </p:spPr>
        </p:pic>
        <p:pic>
          <p:nvPicPr>
            <p:cNvPr id="46" name="Picture 45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8940000">
              <a:off x="2368" y="3260"/>
              <a:ext cx="285" cy="230"/>
            </a:xfrm>
            <a:prstGeom prst="rect">
              <a:avLst/>
            </a:prstGeom>
          </p:spPr>
        </p:pic>
        <p:pic>
          <p:nvPicPr>
            <p:cNvPr id="47" name="Picture 46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200000">
              <a:off x="2432" y="3467"/>
              <a:ext cx="285" cy="230"/>
            </a:xfrm>
            <a:prstGeom prst="rect">
              <a:avLst/>
            </a:prstGeom>
          </p:spPr>
        </p:pic>
        <p:pic>
          <p:nvPicPr>
            <p:cNvPr id="48" name="Picture 47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9140000">
              <a:off x="1764" y="3692"/>
              <a:ext cx="285" cy="230"/>
            </a:xfrm>
            <a:prstGeom prst="rect">
              <a:avLst/>
            </a:prstGeom>
          </p:spPr>
        </p:pic>
        <p:pic>
          <p:nvPicPr>
            <p:cNvPr id="51" name="Picture 50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0820000">
              <a:off x="2025" y="3526"/>
              <a:ext cx="285" cy="230"/>
            </a:xfrm>
            <a:prstGeom prst="rect">
              <a:avLst/>
            </a:prstGeom>
          </p:spPr>
        </p:pic>
        <p:pic>
          <p:nvPicPr>
            <p:cNvPr id="52" name="Picture 51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2960000">
              <a:off x="2368" y="3731"/>
              <a:ext cx="285" cy="230"/>
            </a:xfrm>
            <a:prstGeom prst="rect">
              <a:avLst/>
            </a:prstGeom>
          </p:spPr>
        </p:pic>
        <p:pic>
          <p:nvPicPr>
            <p:cNvPr id="53" name="Picture 52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640000">
              <a:off x="2028" y="3179"/>
              <a:ext cx="285" cy="230"/>
            </a:xfrm>
            <a:prstGeom prst="rect">
              <a:avLst/>
            </a:prstGeom>
          </p:spPr>
        </p:pic>
      </p:grpSp>
      <p:cxnSp>
        <p:nvCxnSpPr>
          <p:cNvPr id="71" name="Straight Arrow Connector 70"/>
          <p:cNvCxnSpPr/>
          <p:nvPr/>
        </p:nvCxnSpPr>
        <p:spPr>
          <a:xfrm>
            <a:off x="4642485" y="1203960"/>
            <a:ext cx="10795" cy="2765425"/>
          </a:xfrm>
          <a:prstGeom prst="straightConnector1">
            <a:avLst/>
          </a:prstGeom>
          <a:ln w="101600" cmpd="sng">
            <a:solidFill>
              <a:srgbClr val="DEDDA6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pngkey.com-cartoon-legs-png-1861558"/>
          <p:cNvPicPr>
            <a:picLocks noChangeAspect="1"/>
          </p:cNvPicPr>
          <p:nvPr/>
        </p:nvPicPr>
        <p:blipFill>
          <a:blip r:embed="rId5" cstate="print"/>
          <a:srcRect l="60205" t="38920" b="-351"/>
          <a:stretch>
            <a:fillRect/>
          </a:stretch>
        </p:blipFill>
        <p:spPr>
          <a:xfrm rot="20520000">
            <a:off x="4235450" y="781050"/>
            <a:ext cx="810260" cy="1099820"/>
          </a:xfrm>
          <a:prstGeom prst="rect">
            <a:avLst/>
          </a:prstGeom>
        </p:spPr>
      </p:pic>
      <p:pic>
        <p:nvPicPr>
          <p:cNvPr id="57" name="Picture 56" descr="pngwing.com"/>
          <p:cNvPicPr>
            <a:picLocks noChangeAspect="1"/>
          </p:cNvPicPr>
          <p:nvPr/>
        </p:nvPicPr>
        <p:blipFill>
          <a:blip r:embed="rId6" cstate="print"/>
          <a:srcRect b="5800"/>
          <a:stretch>
            <a:fillRect/>
          </a:stretch>
        </p:blipFill>
        <p:spPr>
          <a:xfrm>
            <a:off x="6351905" y="796290"/>
            <a:ext cx="912495" cy="85979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2416810" y="2799715"/>
            <a:ext cx="1003300" cy="1090295"/>
          </a:xfrm>
          <a:prstGeom prst="straightConnector1">
            <a:avLst/>
          </a:prstGeom>
          <a:ln w="101600" cmpd="sng">
            <a:solidFill>
              <a:srgbClr val="8DD3C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 Box 71"/>
          <p:cNvSpPr txBox="1"/>
          <p:nvPr/>
        </p:nvSpPr>
        <p:spPr>
          <a:xfrm>
            <a:off x="1585595" y="1510665"/>
            <a:ext cx="1870710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Behavior</a:t>
            </a: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searching</a:t>
            </a:r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activity)</a:t>
            </a:r>
            <a:endPara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 Box 72"/>
          <p:cNvSpPr txBox="1"/>
          <p:nvPr/>
        </p:nvSpPr>
        <p:spPr>
          <a:xfrm>
            <a:off x="1788160" y="2139950"/>
            <a:ext cx="1434465" cy="614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p>
            <a:pPr algn="ctr"/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Ecology</a:t>
            </a:r>
            <a:endParaRPr lang="en-US" sz="2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(h</a:t>
            </a:r>
            <a:r>
              <a:rPr lang="en-US" sz="1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abitat use</a:t>
            </a:r>
            <a:r>
              <a:rPr lang="en-US" sz="1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4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Text Box 73"/>
          <p:cNvSpPr txBox="1"/>
          <p:nvPr/>
        </p:nvSpPr>
        <p:spPr>
          <a:xfrm>
            <a:off x="3681730" y="1825625"/>
            <a:ext cx="1945640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Morphology</a:t>
            </a:r>
            <a:endParaRPr lang="en-US" sz="2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(climbing ability)</a:t>
            </a:r>
            <a:endParaRPr lang="en-US" sz="14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6" name="Straight Arrow Connector 75"/>
          <p:cNvCxnSpPr>
            <a:stCxn id="21" idx="2"/>
          </p:cNvCxnSpPr>
          <p:nvPr/>
        </p:nvCxnSpPr>
        <p:spPr>
          <a:xfrm flipH="1">
            <a:off x="5782310" y="2799715"/>
            <a:ext cx="1009650" cy="1090295"/>
          </a:xfrm>
          <a:prstGeom prst="straightConnector1">
            <a:avLst/>
          </a:prstGeom>
          <a:ln w="101600" cmpd="sng">
            <a:solidFill>
              <a:srgbClr val="FB807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 Box 74"/>
          <p:cNvSpPr txBox="1"/>
          <p:nvPr/>
        </p:nvSpPr>
        <p:spPr>
          <a:xfrm>
            <a:off x="5677559" y="1825664"/>
            <a:ext cx="2227890" cy="6140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Physiology</a:t>
            </a:r>
            <a:endParaRPr lang="en-US" sz="2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(thermal tolerance)</a:t>
            </a:r>
            <a:endParaRPr lang="en-US" sz="14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7" name="Picture 76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1360000">
            <a:off x="5044571" y="4391654"/>
            <a:ext cx="541721" cy="356750"/>
          </a:xfrm>
          <a:prstGeom prst="rect">
            <a:avLst/>
          </a:prstGeom>
        </p:spPr>
      </p:pic>
      <p:pic>
        <p:nvPicPr>
          <p:cNvPr id="79" name="Picture 78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20000" flipH="1">
            <a:off x="4280031" y="4100189"/>
            <a:ext cx="541721" cy="356750"/>
          </a:xfrm>
          <a:prstGeom prst="rect">
            <a:avLst/>
          </a:prstGeom>
        </p:spPr>
      </p:pic>
      <p:pic>
        <p:nvPicPr>
          <p:cNvPr id="81" name="Picture 80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740000" flipH="1">
            <a:off x="3673606" y="4371969"/>
            <a:ext cx="541721" cy="3567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</Words>
  <Application>WPS Presentation</Application>
  <PresentationFormat>On-screen Show (4:3)</PresentationFormat>
  <Paragraphs>18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Arial</vt:lpstr>
      <vt:lpstr>SimSun</vt:lpstr>
      <vt:lpstr>Wingdings</vt:lpstr>
      <vt:lpstr>Microsoft YaHei</vt:lpstr>
      <vt:lpstr>Arial Unicode MS</vt:lpstr>
      <vt:lpstr>PMingLiU</vt:lpstr>
      <vt:lpstr>Calibri</vt:lpstr>
      <vt:lpstr>Office 佈景主題</vt:lpstr>
      <vt:lpstr>PowerPoint 演示文稿</vt:lpstr>
      <vt:lpstr>PowerPoint 演示文稿</vt:lpstr>
    </vt:vector>
  </TitlesOfParts>
  <Company>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.</dc:creator>
  <cp:lastModifiedBy>genchanghsu</cp:lastModifiedBy>
  <cp:revision>12</cp:revision>
  <dcterms:created xsi:type="dcterms:W3CDTF">2023-06-18T15:08:00Z</dcterms:created>
  <dcterms:modified xsi:type="dcterms:W3CDTF">2023-06-25T01:50:25Z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8572673CAE3C407482EB460DB8B871ED</vt:lpwstr>
  </property>
  <property fmtid="{D5CDD505-2E9C-101B-9397-08002B2CF9AE}" pid="3" name="KSOProductBuildVer">
    <vt:lpwstr>1033-11.2.0.11537</vt:lpwstr>
  </property>
</Properties>
</file>

<file path=docProps/thumbnail.jpeg>
</file>